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5143500" cx="9144000"/>
  <p:notesSz cx="6858000" cy="9144000"/>
  <p:embeddedFontLst>
    <p:embeddedFont>
      <p:font typeface="Amatic SC"/>
      <p:regular r:id="rId34"/>
      <p:bold r:id="rId35"/>
    </p:embeddedFont>
    <p:embeddedFont>
      <p:font typeface="Short Stack"/>
      <p:regular r:id="rId36"/>
    </p:embeddedFont>
    <p:embeddedFont>
      <p:font typeface="Quicksand"/>
      <p:regular r:id="rId37"/>
      <p:bold r:id="rId38"/>
    </p:embeddedFont>
    <p:embeddedFont>
      <p:font typeface="Merriweather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bold.fntdata"/><Relationship Id="rId20" Type="http://schemas.openxmlformats.org/officeDocument/2006/relationships/slide" Target="slides/slide16.xml"/><Relationship Id="rId42" Type="http://schemas.openxmlformats.org/officeDocument/2006/relationships/font" Target="fonts/Merriweather-boldItalic.fntdata"/><Relationship Id="rId41" Type="http://schemas.openxmlformats.org/officeDocument/2006/relationships/font" Target="fonts/Merriweather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AmaticSC-bold.fntdata"/><Relationship Id="rId12" Type="http://schemas.openxmlformats.org/officeDocument/2006/relationships/slide" Target="slides/slide8.xml"/><Relationship Id="rId34" Type="http://schemas.openxmlformats.org/officeDocument/2006/relationships/font" Target="fonts/AmaticSC-regular.fntdata"/><Relationship Id="rId15" Type="http://schemas.openxmlformats.org/officeDocument/2006/relationships/slide" Target="slides/slide11.xml"/><Relationship Id="rId37" Type="http://schemas.openxmlformats.org/officeDocument/2006/relationships/font" Target="fonts/Quicksand-regular.fntdata"/><Relationship Id="rId14" Type="http://schemas.openxmlformats.org/officeDocument/2006/relationships/slide" Target="slides/slide10.xml"/><Relationship Id="rId36" Type="http://schemas.openxmlformats.org/officeDocument/2006/relationships/font" Target="fonts/ShortStack-regular.fntdata"/><Relationship Id="rId17" Type="http://schemas.openxmlformats.org/officeDocument/2006/relationships/slide" Target="slides/slide13.xml"/><Relationship Id="rId39" Type="http://schemas.openxmlformats.org/officeDocument/2006/relationships/font" Target="fonts/Merriweather-regular.fntdata"/><Relationship Id="rId16" Type="http://schemas.openxmlformats.org/officeDocument/2006/relationships/slide" Target="slides/slide12.xml"/><Relationship Id="rId38" Type="http://schemas.openxmlformats.org/officeDocument/2006/relationships/font" Target="fonts/Quicksand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943c2d3bdd_0_17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943c2d3bdd_0_1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943c2d3bdd_0_16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943c2d3bdd_0_1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1943c2d3bdd_0_17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1943c2d3bdd_0_1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943c2d3bdd_0_17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943c2d3bdd_0_1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943c2d3bdd_0_17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1943c2d3bdd_0_1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943c2d3bdd_0_17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943c2d3bdd_0_1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943c2d3bdd_0_17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943c2d3bdd_0_1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943c2d3bdd_0_17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1943c2d3bdd_0_1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943c2d3bdd_0_17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943c2d3bdd_0_1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943c2d3bdd_0_17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943c2d3bdd_0_1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943c2d3bdd_0_17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943c2d3bdd_0_1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943c2d3bdd_0_17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1943c2d3bdd_0_1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943c2d3bdd_0_14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943c2d3bdd_0_1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943c2d3bdd_0_14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943c2d3bdd_0_1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943c2d3bdd_0_15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1943c2d3bdd_0_1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943c2d3bdd_0_17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1943c2d3bdd_0_1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943c2d3bdd_0_14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1943c2d3bdd_0_1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943c2d3bdd_0_14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943c2d3bdd_0_1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943c2d3bdd_0_14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943c2d3bdd_0_1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943c2d3bdd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1943c2d3bd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943c2d3bdd_0_14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1943c2d3bdd_0_1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943c2d3bdd_0_6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943c2d3bdd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43c2d3bd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43c2d3b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943c2d3bdd_0_13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943c2d3bdd_0_1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943c2d3bdd_0_13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943c2d3bdd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943c2d3bdd_0_17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943c2d3bdd_0_1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dk2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rect b="b" l="l" r="r" t="t"/>
                <a:pathLst>
                  <a:path extrusionOk="0" h="31731" w="35017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rect b="b" l="l" r="r" t="t"/>
                <a:pathLst>
                  <a:path extrusionOk="0" h="819510" w="580988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rect b="b" l="l" r="r" t="t"/>
                <a:pathLst>
                  <a:path extrusionOk="0" h="31731" w="35017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rect b="b" l="l" r="r" t="t"/>
                <a:pathLst>
                  <a:path extrusionOk="0" h="638994" w="699146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rect b="b" l="l" r="r" t="t"/>
                <a:pathLst>
                  <a:path extrusionOk="0" h="644114" w="293264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rect b="b" l="l" r="r" t="t"/>
                <a:pathLst>
                  <a:path extrusionOk="0" h="376095" w="393594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rect b="b" l="l" r="r" t="t"/>
                <a:pathLst>
                  <a:path extrusionOk="0" h="720725" w="64770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rect b="b" l="l" r="r" t="t"/>
                <a:pathLst>
                  <a:path extrusionOk="0" h="468109" w="461644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rect b="b" l="l" r="r" t="t"/>
                <a:pathLst>
                  <a:path extrusionOk="0" h="530506" w="336906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rect b="b" l="l" r="r" t="t"/>
                <a:pathLst>
                  <a:path extrusionOk="0" h="624012" w="422747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rect b="b" l="l" r="r" t="t"/>
                <a:pathLst>
                  <a:path extrusionOk="0" h="699230" w="556153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rect b="b" l="l" r="r" t="t"/>
                <a:pathLst>
                  <a:path extrusionOk="0" h="267334" w="274579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rect b="b" l="l" r="r" t="t"/>
                <a:pathLst>
                  <a:path extrusionOk="0" h="548433" w="254831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rect b="b" l="l" r="r" t="t"/>
                <a:pathLst>
                  <a:path extrusionOk="0" h="391754" w="386433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pattern">
  <p:cSld name="BLANK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11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566" name="Google Shape;566;p11"/>
            <p:cNvSpPr/>
            <p:nvPr/>
          </p:nvSpPr>
          <p:spPr>
            <a:xfrm>
              <a:off x="2176354" y="708034"/>
              <a:ext cx="281779" cy="397462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552323" y="912340"/>
              <a:ext cx="339086" cy="309912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508977" y="1054156"/>
              <a:ext cx="212880" cy="143991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4683118" y="1001445"/>
              <a:ext cx="272854" cy="185024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301831" y="611168"/>
              <a:ext cx="314135" cy="349552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5200465" y="821938"/>
              <a:ext cx="313748" cy="356086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80841" y="910413"/>
              <a:ext cx="326644" cy="367792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8699186" y="523462"/>
              <a:ext cx="403969" cy="323646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6870722" y="1009504"/>
              <a:ext cx="256151" cy="229019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7556769" y="607048"/>
              <a:ext cx="402022" cy="236475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6" name="Google Shape;586;p11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587" name="Google Shape;587;p11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89" name="Google Shape;589;p11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674582" y="523294"/>
              <a:ext cx="375105" cy="294447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91" name="Google Shape;591;p11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592" name="Google Shape;592;p11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94" name="Google Shape;594;p11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3572521" y="981550"/>
              <a:ext cx="255529" cy="288428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3943429" y="927518"/>
              <a:ext cx="163399" cy="25729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038156" y="505004"/>
              <a:ext cx="340006" cy="361563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2854633" y="688547"/>
              <a:ext cx="416637" cy="259709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0" name="Google Shape;600;p11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2537776" y="539860"/>
              <a:ext cx="230803" cy="290180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5713194" y="743996"/>
              <a:ext cx="256984" cy="24403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2507283" y="945803"/>
              <a:ext cx="99390" cy="211075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8045390" y="829868"/>
              <a:ext cx="135793" cy="114511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5019180" y="1018026"/>
              <a:ext cx="99190" cy="9853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1756780" y="575182"/>
              <a:ext cx="134585" cy="137354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4716478" y="737980"/>
              <a:ext cx="145419" cy="160635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1639378" y="819333"/>
              <a:ext cx="126045" cy="135687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172573" y="555140"/>
              <a:ext cx="115263" cy="15729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4481735" y="547509"/>
              <a:ext cx="87093" cy="153839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2048182" y="505004"/>
              <a:ext cx="126077" cy="173483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126658" y="1006747"/>
              <a:ext cx="126356" cy="163706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14" name="Google Shape;614;p11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615" name="Google Shape;615;p11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17" name="Google Shape;617;p11"/>
            <p:cNvSpPr/>
            <p:nvPr/>
          </p:nvSpPr>
          <p:spPr>
            <a:xfrm>
              <a:off x="1353734" y="881315"/>
              <a:ext cx="187420" cy="190001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6088369" y="586056"/>
              <a:ext cx="149720" cy="115699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19" name="Google Shape;619;p11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620" name="Google Shape;620;p11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23" name="Google Shape;623;p11"/>
            <p:cNvSpPr/>
            <p:nvPr/>
          </p:nvSpPr>
          <p:spPr>
            <a:xfrm>
              <a:off x="2776508" y="1006744"/>
              <a:ext cx="212021" cy="115156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24" name="Google Shape;624;p11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25" name="Google Shape;625;p11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big pattern">
  <p:cSld name="BLANK_1_1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rect b="b" l="l" r="r" t="t"/>
            <a:pathLst>
              <a:path extrusionOk="0" h="819510" w="580988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rect b="b" l="l" r="r" t="t"/>
            <a:pathLst>
              <a:path extrusionOk="0" h="638994" w="699146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rect b="b" l="l" r="r" t="t"/>
            <a:pathLst>
              <a:path extrusionOk="0" h="826169" w="374196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rect b="b" l="l" r="r" t="t"/>
            <a:pathLst>
              <a:path extrusionOk="0" h="644114" w="293264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rect b="b" l="l" r="r" t="t"/>
            <a:pathLst>
              <a:path extrusionOk="0" h="389164" w="575352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rect b="b" l="l" r="r" t="t"/>
            <a:pathLst>
              <a:path extrusionOk="0" h="420510" w="620122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rect b="b" l="l" r="r" t="t"/>
            <a:pathLst>
              <a:path extrusionOk="0" h="776612" w="421613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rect b="b" l="l" r="r" t="t"/>
            <a:pathLst>
              <a:path extrusionOk="0" h="193920" w="724776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rect b="b" l="l" r="r" t="t"/>
            <a:pathLst>
              <a:path extrusionOk="0" h="598221" w="232561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rect b="b" l="l" r="r" t="t"/>
            <a:pathLst>
              <a:path extrusionOk="0" h="755251" w="288538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rect b="b" l="l" r="r" t="t"/>
            <a:pathLst>
              <a:path extrusionOk="0" h="376095" w="393594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rect b="b" l="l" r="r" t="t"/>
            <a:pathLst>
              <a:path extrusionOk="0" h="720725" w="64770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rect b="b" l="l" r="r" t="t"/>
            <a:pathLst>
              <a:path extrusionOk="0" h="734197" w="646904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rect b="b" l="l" r="r" t="t"/>
            <a:pathLst>
              <a:path extrusionOk="0" h="660184" w="816364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rect b="b" l="l" r="r" t="t"/>
            <a:pathLst>
              <a:path extrusionOk="0" h="782962" w="718509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rect b="b" l="l" r="r" t="t"/>
            <a:pathLst>
              <a:path extrusionOk="0" h="758335" w="673492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rect b="b" l="l" r="r" t="t"/>
            <a:pathLst>
              <a:path extrusionOk="0" h="667312" w="832925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rect b="b" l="l" r="r" t="t"/>
            <a:pathLst>
              <a:path extrusionOk="0" h="472205" w="528147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rect b="b" l="l" r="r" t="t"/>
            <a:pathLst>
              <a:path extrusionOk="0" h="573530" w="434661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rect b="b" l="l" r="r" t="t"/>
            <a:pathLst>
              <a:path extrusionOk="0" h="487578" w="828912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rect b="b" l="l" r="r" t="t"/>
              <a:pathLst>
                <a:path extrusionOk="0" h="448968" w="764848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rect b="b" l="l" r="r" t="t"/>
              <a:pathLst>
                <a:path extrusionOk="0" h="170426" w="358267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rect b="b" l="l" r="r" t="t"/>
            <a:pathLst>
              <a:path extrusionOk="0" h="233045" w="884171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rect b="b" l="l" r="r" t="t"/>
            <a:pathLst>
              <a:path extrusionOk="0" h="607108" w="773413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rect b="b" l="l" r="r" t="t"/>
              <a:pathLst>
                <a:path extrusionOk="0" h="529866" w="438274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rect b="b" l="l" r="r" t="t"/>
              <a:pathLst>
                <a:path extrusionOk="0" h="79674" w="40701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rect b="b" l="l" r="r" t="t"/>
            <a:pathLst>
              <a:path extrusionOk="0" h="468109" w="461644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rect b="b" l="l" r="r" t="t"/>
            <a:pathLst>
              <a:path extrusionOk="0" h="594697" w="526864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rect b="b" l="l" r="r" t="t"/>
            <a:pathLst>
              <a:path extrusionOk="0" h="511517" w="408305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rect b="b" l="l" r="r" t="t"/>
            <a:pathLst>
              <a:path extrusionOk="0" h="530506" w="336906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rect b="b" l="l" r="r" t="t"/>
            <a:pathLst>
              <a:path extrusionOk="0" h="745490" w="701044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rect b="b" l="l" r="r" t="t"/>
            <a:pathLst>
              <a:path extrusionOk="0" h="535482" w="859045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rect b="b" l="l" r="r" t="t"/>
            <a:pathLst>
              <a:path extrusionOk="0" h="624012" w="422747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rect b="b" l="l" r="r" t="t"/>
            <a:pathLst>
              <a:path extrusionOk="0" h="699230" w="556153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rect b="b" l="l" r="r" t="t"/>
            <a:pathLst>
              <a:path extrusionOk="0" h="503173" w="529863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rect b="b" l="l" r="r" t="t"/>
            <a:pathLst>
              <a:path extrusionOk="0" h="727844" w="342723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rect b="b" l="l" r="r" t="t"/>
            <a:pathLst>
              <a:path extrusionOk="0" h="236105" w="279985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rect b="b" l="l" r="r" t="t"/>
            <a:pathLst>
              <a:path extrusionOk="0" h="203172" w="204516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rect b="b" l="l" r="r" t="t"/>
            <a:pathLst>
              <a:path extrusionOk="0" h="548433" w="254831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rect b="b" l="l" r="r" t="t"/>
            <a:pathLst>
              <a:path extrusionOk="0" h="283204" w="277495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rect b="b" l="l" r="r" t="t"/>
            <a:pathLst>
              <a:path extrusionOk="0" h="331207" w="299833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rect b="b" l="l" r="r" t="t"/>
            <a:pathLst>
              <a:path extrusionOk="0" h="279767" w="259887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rect b="b" l="l" r="r" t="t"/>
            <a:pathLst>
              <a:path extrusionOk="0" h="324321" w="237655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rect b="b" l="l" r="r" t="t"/>
            <a:pathLst>
              <a:path extrusionOk="0" h="317193" w="179573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rect b="b" l="l" r="r" t="t"/>
            <a:pathLst>
              <a:path extrusionOk="0" h="389850" w="283319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rect b="b" l="l" r="r" t="t"/>
            <a:pathLst>
              <a:path extrusionOk="0" h="337538" w="260527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rect b="b" l="l" r="r" t="t"/>
              <a:pathLst>
                <a:path extrusionOk="0" h="376045" w="294019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rect b="b" l="l" r="r" t="t"/>
              <a:pathLst>
                <a:path extrusionOk="0" h="163519" w="78676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rect b="b" l="l" r="r" t="t"/>
            <a:pathLst>
              <a:path extrusionOk="0" h="391754" w="386433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rect b="b" l="l" r="r" t="t"/>
            <a:pathLst>
              <a:path extrusionOk="0" h="238555" w="308702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rect b="b" l="l" r="r" t="t"/>
              <a:pathLst>
                <a:path extrusionOk="0" h="398772" w="312563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rect b="b" l="l" r="r" t="t"/>
              <a:pathLst>
                <a:path extrusionOk="0" h="104597" w="150053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rect b="b" l="l" r="r" t="t"/>
              <a:pathLst>
                <a:path extrusionOk="0" h="88093" w="130983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rect b="b" l="l" r="r" t="t"/>
            <a:pathLst>
              <a:path extrusionOk="0" h="299106" w="550703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1" name="Google Shape;111;p3"/>
          <p:cNvSpPr txBox="1"/>
          <p:nvPr>
            <p:ph idx="1" type="subTitle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112" name="Google Shape;112;p3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solidFill>
          <a:schemeClr val="accent5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4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77" name="Google Shape;177;p4"/>
            <p:cNvSpPr/>
            <p:nvPr/>
          </p:nvSpPr>
          <p:spPr>
            <a:xfrm>
              <a:off x="3901992" y="271731"/>
              <a:ext cx="499650" cy="704779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-73851" y="4335362"/>
              <a:ext cx="601266" cy="549535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01001" y="4649180"/>
              <a:ext cx="376856" cy="254902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8091625" y="827000"/>
              <a:ext cx="485245" cy="329049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510215" y="271717"/>
              <a:ext cx="557022" cy="619823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778886" y="4237081"/>
              <a:ext cx="556337" cy="631409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1393062" y="748927"/>
              <a:ext cx="579203" cy="652168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7317433" y="2956555"/>
              <a:ext cx="716315" cy="573888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8750637" y="1716146"/>
              <a:ext cx="454206" cy="406096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5960437" y="3855732"/>
              <a:ext cx="712864" cy="419317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97" name="Google Shape;197;p4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98" name="Google Shape;198;p4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00" name="Google Shape;200;p4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1161548" y="2558031"/>
              <a:ext cx="665135" cy="522113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02" name="Google Shape;202;p4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05" name="Google Shape;205;p4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6255960" y="791694"/>
              <a:ext cx="453103" cy="511439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7413193" y="740389"/>
              <a:ext cx="289739" cy="45623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7082287" y="-53997"/>
              <a:ext cx="602898" cy="641121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4981978" y="271723"/>
              <a:ext cx="738779" cy="460515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13599" y="1360788"/>
              <a:ext cx="410163" cy="515682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2688787" y="4098763"/>
              <a:ext cx="455682" cy="43272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933400" y="1069738"/>
              <a:ext cx="175646" cy="373020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204352" y="3801552"/>
              <a:ext cx="240787" cy="203050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204357" y="240186"/>
              <a:ext cx="175884" cy="17472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514477" y="3303552"/>
              <a:ext cx="236138" cy="229907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033704" y="205770"/>
              <a:ext cx="238646" cy="243555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737650" y="439219"/>
              <a:ext cx="257856" cy="284838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1334256" y="207258"/>
              <a:ext cx="223503" cy="240600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053257" y="3763614"/>
              <a:ext cx="204383" cy="27891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711508" y="3001159"/>
              <a:ext cx="154433" cy="272786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576875" y="2558027"/>
              <a:ext cx="223822" cy="307981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40852" y="836409"/>
              <a:ext cx="224053" cy="290283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26" name="Google Shape;226;p4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227" name="Google Shape;227;p4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29" name="Google Shape;229;p4"/>
            <p:cNvSpPr/>
            <p:nvPr/>
          </p:nvSpPr>
          <p:spPr>
            <a:xfrm>
              <a:off x="2318449" y="613815"/>
              <a:ext cx="332332" cy="336908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6021196" y="137179"/>
              <a:ext cx="265484" cy="205157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31" name="Google Shape;231;p4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232" name="Google Shape;232;p4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35" name="Google Shape;235;p4"/>
            <p:cNvSpPr/>
            <p:nvPr/>
          </p:nvSpPr>
          <p:spPr>
            <a:xfrm>
              <a:off x="4843337" y="836403"/>
              <a:ext cx="377232" cy="204888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239" name="Google Shape;239;p4"/>
          <p:cNvSpPr txBox="1"/>
          <p:nvPr>
            <p:ph idx="1" type="body"/>
          </p:nvPr>
        </p:nvSpPr>
        <p:spPr>
          <a:xfrm>
            <a:off x="2052200" y="1253925"/>
            <a:ext cx="5039700" cy="267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✘"/>
              <a:defRPr b="1" sz="3600">
                <a:latin typeface="Amatic SC"/>
                <a:ea typeface="Amatic SC"/>
                <a:cs typeface="Amatic SC"/>
                <a:sym typeface="Amatic SC"/>
              </a:defRPr>
            </a:lvl1pPr>
            <a:lvl2pPr indent="-457200" lvl="1" marL="9144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2pPr>
            <a:lvl3pPr indent="-457200" lvl="2" marL="13716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3pPr>
            <a:lvl4pPr indent="-457200" lvl="3" marL="18288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4pPr>
            <a:lvl5pPr indent="-457200" lvl="4" marL="22860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5pPr>
            <a:lvl6pPr indent="-457200" lvl="5" marL="27432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6pPr>
            <a:lvl7pPr indent="-457200" lvl="6" marL="32004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7pPr>
            <a:lvl8pPr indent="-457200" lvl="7" marL="36576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8pPr>
            <a:lvl9pPr indent="-457200" lvl="8" marL="41148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b="1" sz="3600"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240" name="Google Shape;240;p4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3" name="Google Shape;303;p5"/>
          <p:cNvSpPr txBox="1"/>
          <p:nvPr>
            <p:ph idx="1" type="body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/>
        </p:txBody>
      </p:sp>
      <p:sp>
        <p:nvSpPr>
          <p:cNvPr id="304" name="Google Shape;304;p5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07" name="Google Shape;307;p6"/>
            <p:cNvSpPr/>
            <p:nvPr/>
          </p:nvSpPr>
          <p:spPr>
            <a:xfrm>
              <a:off x="2176354" y="708034"/>
              <a:ext cx="281779" cy="397462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552323" y="912340"/>
              <a:ext cx="339086" cy="309912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508977" y="1054156"/>
              <a:ext cx="212880" cy="143991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683118" y="1001445"/>
              <a:ext cx="272854" cy="185024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01831" y="611168"/>
              <a:ext cx="314135" cy="349552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5200465" y="821938"/>
              <a:ext cx="313748" cy="356086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80841" y="910413"/>
              <a:ext cx="326644" cy="367792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699186" y="523462"/>
              <a:ext cx="403969" cy="323646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6870722" y="1009504"/>
              <a:ext cx="256151" cy="229019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556769" y="607048"/>
              <a:ext cx="402022" cy="236475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27" name="Google Shape;327;p6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74582" y="523294"/>
              <a:ext cx="375105" cy="294447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32" name="Google Shape;332;p6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33" name="Google Shape;333;p6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5" name="Google Shape;335;p6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72521" y="981550"/>
              <a:ext cx="255529" cy="288428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943429" y="927518"/>
              <a:ext cx="163399" cy="25729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38156" y="505004"/>
              <a:ext cx="340006" cy="361563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854633" y="688547"/>
              <a:ext cx="416637" cy="259709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7776" y="539860"/>
              <a:ext cx="230803" cy="290180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713194" y="743996"/>
              <a:ext cx="256984" cy="24403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07283" y="945803"/>
              <a:ext cx="99390" cy="211075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045390" y="829868"/>
              <a:ext cx="135793" cy="114511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019180" y="1018026"/>
              <a:ext cx="99190" cy="9853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756780" y="575182"/>
              <a:ext cx="134585" cy="137354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16478" y="737980"/>
              <a:ext cx="145419" cy="160635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639378" y="819333"/>
              <a:ext cx="126045" cy="135687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172573" y="555140"/>
              <a:ext cx="115263" cy="15729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81735" y="547509"/>
              <a:ext cx="87093" cy="153839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048182" y="505004"/>
              <a:ext cx="126077" cy="173483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26658" y="1006747"/>
              <a:ext cx="126356" cy="163706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5" name="Google Shape;355;p6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356" name="Google Shape;356;p6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8" name="Google Shape;358;p6"/>
            <p:cNvSpPr/>
            <p:nvPr/>
          </p:nvSpPr>
          <p:spPr>
            <a:xfrm>
              <a:off x="1353734" y="881315"/>
              <a:ext cx="187420" cy="190001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88369" y="586056"/>
              <a:ext cx="149720" cy="115699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60" name="Google Shape;360;p6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64" name="Google Shape;364;p6"/>
            <p:cNvSpPr/>
            <p:nvPr/>
          </p:nvSpPr>
          <p:spPr>
            <a:xfrm>
              <a:off x="2776508" y="1006744"/>
              <a:ext cx="212021" cy="115156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66" name="Google Shape;366;p6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7" name="Google Shape;367;p6"/>
          <p:cNvSpPr txBox="1"/>
          <p:nvPr>
            <p:ph idx="1" type="body"/>
          </p:nvPr>
        </p:nvSpPr>
        <p:spPr>
          <a:xfrm>
            <a:off x="1028375" y="1404153"/>
            <a:ext cx="3440100" cy="267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/>
        </p:txBody>
      </p:sp>
      <p:sp>
        <p:nvSpPr>
          <p:cNvPr id="368" name="Google Shape;368;p6"/>
          <p:cNvSpPr txBox="1"/>
          <p:nvPr>
            <p:ph idx="2" type="body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/>
        </p:txBody>
      </p:sp>
      <p:sp>
        <p:nvSpPr>
          <p:cNvPr id="369" name="Google Shape;369;p6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7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72" name="Google Shape;372;p7"/>
            <p:cNvSpPr/>
            <p:nvPr/>
          </p:nvSpPr>
          <p:spPr>
            <a:xfrm>
              <a:off x="2176354" y="708034"/>
              <a:ext cx="281779" cy="397462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552323" y="912340"/>
              <a:ext cx="339086" cy="309912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508977" y="1054156"/>
              <a:ext cx="212880" cy="143991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683118" y="1001445"/>
              <a:ext cx="272854" cy="185024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01831" y="611168"/>
              <a:ext cx="314135" cy="349552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5200465" y="821938"/>
              <a:ext cx="313748" cy="356086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980841" y="910413"/>
              <a:ext cx="326644" cy="367792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699186" y="523462"/>
              <a:ext cx="403969" cy="323646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870722" y="1009504"/>
              <a:ext cx="256151" cy="229019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556769" y="607048"/>
              <a:ext cx="402022" cy="236475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2" name="Google Shape;392;p7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93" name="Google Shape;393;p7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95" name="Google Shape;395;p7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74582" y="523294"/>
              <a:ext cx="375105" cy="294447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7" name="Google Shape;397;p7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98" name="Google Shape;398;p7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00" name="Google Shape;400;p7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72521" y="981550"/>
              <a:ext cx="255529" cy="288428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3943429" y="927518"/>
              <a:ext cx="163399" cy="25729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038156" y="505004"/>
              <a:ext cx="340006" cy="361563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854633" y="688547"/>
              <a:ext cx="416637" cy="259709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537776" y="539860"/>
              <a:ext cx="230803" cy="290180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713194" y="743996"/>
              <a:ext cx="256984" cy="24403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507283" y="945803"/>
              <a:ext cx="99390" cy="211075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045390" y="829868"/>
              <a:ext cx="135793" cy="114511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019180" y="1018026"/>
              <a:ext cx="99190" cy="9853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756780" y="575182"/>
              <a:ext cx="134585" cy="137354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716478" y="737980"/>
              <a:ext cx="145419" cy="160635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639378" y="819333"/>
              <a:ext cx="126045" cy="135687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172573" y="555140"/>
              <a:ext cx="115263" cy="15729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481735" y="547509"/>
              <a:ext cx="87093" cy="153839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048182" y="505004"/>
              <a:ext cx="126077" cy="173483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126658" y="1006747"/>
              <a:ext cx="126356" cy="163706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0" name="Google Shape;420;p7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3" name="Google Shape;423;p7"/>
            <p:cNvSpPr/>
            <p:nvPr/>
          </p:nvSpPr>
          <p:spPr>
            <a:xfrm>
              <a:off x="1353734" y="881315"/>
              <a:ext cx="187420" cy="190001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088369" y="586056"/>
              <a:ext cx="149720" cy="115699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5" name="Google Shape;425;p7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9" name="Google Shape;429;p7"/>
            <p:cNvSpPr/>
            <p:nvPr/>
          </p:nvSpPr>
          <p:spPr>
            <a:xfrm>
              <a:off x="2776508" y="1006744"/>
              <a:ext cx="212021" cy="115156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31" name="Google Shape;431;p7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32" name="Google Shape;432;p7"/>
          <p:cNvSpPr txBox="1"/>
          <p:nvPr>
            <p:ph idx="1" type="body"/>
          </p:nvPr>
        </p:nvSpPr>
        <p:spPr>
          <a:xfrm>
            <a:off x="1028375" y="1431000"/>
            <a:ext cx="2200500" cy="26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/>
        </p:txBody>
      </p:sp>
      <p:sp>
        <p:nvSpPr>
          <p:cNvPr id="433" name="Google Shape;433;p7"/>
          <p:cNvSpPr txBox="1"/>
          <p:nvPr>
            <p:ph idx="2" type="body"/>
          </p:nvPr>
        </p:nvSpPr>
        <p:spPr>
          <a:xfrm>
            <a:off x="3439718" y="1431000"/>
            <a:ext cx="2200500" cy="26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/>
        </p:txBody>
      </p:sp>
      <p:sp>
        <p:nvSpPr>
          <p:cNvPr id="434" name="Google Shape;434;p7"/>
          <p:cNvSpPr txBox="1"/>
          <p:nvPr>
            <p:ph idx="3" type="body"/>
          </p:nvPr>
        </p:nvSpPr>
        <p:spPr>
          <a:xfrm>
            <a:off x="5851061" y="1431000"/>
            <a:ext cx="2200500" cy="26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/>
        </p:txBody>
      </p:sp>
      <p:sp>
        <p:nvSpPr>
          <p:cNvPr id="435" name="Google Shape;435;p7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8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438" name="Google Shape;438;p8"/>
            <p:cNvSpPr/>
            <p:nvPr/>
          </p:nvSpPr>
          <p:spPr>
            <a:xfrm>
              <a:off x="2176354" y="708034"/>
              <a:ext cx="281779" cy="397462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2323" y="912340"/>
              <a:ext cx="339086" cy="309912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08977" y="1054156"/>
              <a:ext cx="212880" cy="143991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683118" y="1001445"/>
              <a:ext cx="272854" cy="185024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01831" y="611168"/>
              <a:ext cx="314135" cy="349552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200465" y="821938"/>
              <a:ext cx="313748" cy="356086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980841" y="910413"/>
              <a:ext cx="326644" cy="367792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8699186" y="523462"/>
              <a:ext cx="403969" cy="323646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6870722" y="1009504"/>
              <a:ext cx="256151" cy="229019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7556769" y="607048"/>
              <a:ext cx="402022" cy="236475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58" name="Google Shape;458;p8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459" name="Google Shape;459;p8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1" name="Google Shape;461;p8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74582" y="523294"/>
              <a:ext cx="375105" cy="294447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63" name="Google Shape;463;p8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464" name="Google Shape;464;p8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6" name="Google Shape;466;p8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572521" y="981550"/>
              <a:ext cx="255529" cy="288428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943429" y="927518"/>
              <a:ext cx="163399" cy="25729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038156" y="505004"/>
              <a:ext cx="340006" cy="361563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854633" y="688547"/>
              <a:ext cx="416637" cy="259709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2537776" y="539860"/>
              <a:ext cx="230803" cy="290180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713194" y="743996"/>
              <a:ext cx="256984" cy="24403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2507283" y="945803"/>
              <a:ext cx="99390" cy="211075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8045390" y="829868"/>
              <a:ext cx="135793" cy="114511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019180" y="1018026"/>
              <a:ext cx="99190" cy="9853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1756780" y="575182"/>
              <a:ext cx="134585" cy="137354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716478" y="737980"/>
              <a:ext cx="145419" cy="160635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639378" y="819333"/>
              <a:ext cx="126045" cy="135687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172573" y="555140"/>
              <a:ext cx="115263" cy="15729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481735" y="547509"/>
              <a:ext cx="87093" cy="153839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048182" y="505004"/>
              <a:ext cx="126077" cy="173483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6658" y="1006747"/>
              <a:ext cx="126356" cy="163706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86" name="Google Shape;486;p8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87" name="Google Shape;487;p8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89" name="Google Shape;489;p8"/>
            <p:cNvSpPr/>
            <p:nvPr/>
          </p:nvSpPr>
          <p:spPr>
            <a:xfrm>
              <a:off x="1353734" y="881315"/>
              <a:ext cx="187420" cy="190001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6088369" y="586056"/>
              <a:ext cx="149720" cy="115699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91" name="Google Shape;491;p8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92" name="Google Shape;492;p8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95" name="Google Shape;495;p8"/>
            <p:cNvSpPr/>
            <p:nvPr/>
          </p:nvSpPr>
          <p:spPr>
            <a:xfrm>
              <a:off x="2776508" y="1006744"/>
              <a:ext cx="212021" cy="115156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97" name="Google Shape;497;p8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98" name="Google Shape;498;p8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"/>
          <p:cNvSpPr txBox="1"/>
          <p:nvPr>
            <p:ph idx="1" type="body"/>
          </p:nvPr>
        </p:nvSpPr>
        <p:spPr>
          <a:xfrm>
            <a:off x="1619425" y="4348000"/>
            <a:ext cx="5905200" cy="2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501" name="Google Shape;501;p9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2" name="Google Shape;502;p9"/>
          <p:cNvGrpSpPr/>
          <p:nvPr/>
        </p:nvGrpSpPr>
        <p:grpSpPr>
          <a:xfrm>
            <a:off x="-45603" y="-123258"/>
            <a:ext cx="9272423" cy="910791"/>
            <a:chOff x="-45603" y="440026"/>
            <a:chExt cx="9272423" cy="910791"/>
          </a:xfrm>
        </p:grpSpPr>
        <p:sp>
          <p:nvSpPr>
            <p:cNvPr id="503" name="Google Shape;503;p9"/>
            <p:cNvSpPr/>
            <p:nvPr/>
          </p:nvSpPr>
          <p:spPr>
            <a:xfrm>
              <a:off x="2176354" y="708034"/>
              <a:ext cx="281779" cy="397462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52323" y="912340"/>
              <a:ext cx="339086" cy="309912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6508977" y="1054156"/>
              <a:ext cx="212880" cy="143991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4683118" y="1001445"/>
              <a:ext cx="272854" cy="185024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301831" y="611168"/>
              <a:ext cx="314135" cy="349552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200465" y="821938"/>
              <a:ext cx="313748" cy="356086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980841" y="910413"/>
              <a:ext cx="326644" cy="367792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8699186" y="523462"/>
              <a:ext cx="403969" cy="323646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870722" y="1009504"/>
              <a:ext cx="256151" cy="229019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7556769" y="607048"/>
              <a:ext cx="402022" cy="236475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23" name="Google Shape;523;p9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524" name="Google Shape;524;p9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26" name="Google Shape;526;p9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674582" y="523294"/>
              <a:ext cx="375105" cy="294447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28" name="Google Shape;528;p9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529" name="Google Shape;529;p9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31" name="Google Shape;531;p9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3572521" y="981550"/>
              <a:ext cx="255529" cy="288428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3943429" y="927518"/>
              <a:ext cx="163399" cy="25729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4038156" y="505004"/>
              <a:ext cx="340006" cy="361563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2854633" y="688547"/>
              <a:ext cx="416637" cy="259709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2537776" y="539860"/>
              <a:ext cx="230803" cy="290180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713194" y="743996"/>
              <a:ext cx="256984" cy="24403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2507283" y="945803"/>
              <a:ext cx="99390" cy="211075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8045390" y="829868"/>
              <a:ext cx="135793" cy="114511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019180" y="1018026"/>
              <a:ext cx="99190" cy="9853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756780" y="575182"/>
              <a:ext cx="134585" cy="137354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4716478" y="737980"/>
              <a:ext cx="145419" cy="160635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639378" y="819333"/>
              <a:ext cx="126045" cy="135687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172573" y="555140"/>
              <a:ext cx="115263" cy="15729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4481735" y="547509"/>
              <a:ext cx="87093" cy="153839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2048182" y="505004"/>
              <a:ext cx="126077" cy="173483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26658" y="1006747"/>
              <a:ext cx="126356" cy="163706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51" name="Google Shape;551;p9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552" name="Google Shape;552;p9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54" name="Google Shape;554;p9"/>
            <p:cNvSpPr/>
            <p:nvPr/>
          </p:nvSpPr>
          <p:spPr>
            <a:xfrm>
              <a:off x="1353734" y="881315"/>
              <a:ext cx="187420" cy="190001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6088369" y="586056"/>
              <a:ext cx="149720" cy="115699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56" name="Google Shape;556;p9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557" name="Google Shape;557;p9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0" name="Google Shape;560;p9"/>
            <p:cNvSpPr/>
            <p:nvPr/>
          </p:nvSpPr>
          <p:spPr>
            <a:xfrm>
              <a:off x="2776508" y="1006744"/>
              <a:ext cx="212021" cy="115156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61" name="Google Shape;561;p9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" name="Google Shape;17;p1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b="1" sz="3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 algn="ctr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1"/>
          <p:cNvSpPr txBox="1"/>
          <p:nvPr>
            <p:ph idx="1" type="body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810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810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indent="-3810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indent="-3810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indent="-3810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7x_N1SLwOZp757hVTy2sQIQ2T2nTiVSF/view" TargetMode="External"/><Relationship Id="rId4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/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Croeso i</a:t>
            </a:r>
            <a:endParaRPr sz="5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Shirenewton Primary School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2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9" name="Google Shape;749;p22"/>
          <p:cNvSpPr txBox="1"/>
          <p:nvPr/>
        </p:nvSpPr>
        <p:spPr>
          <a:xfrm>
            <a:off x="966825" y="580100"/>
            <a:ext cx="73092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★"/>
            </a:pPr>
            <a:r>
              <a:rPr lang="en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Children learn best through play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★"/>
            </a:pPr>
            <a:r>
              <a:rPr lang="en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Balance between focussed learning and activities chosen by the child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★"/>
            </a:pPr>
            <a:r>
              <a:rPr lang="en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Prompts and challenges in the areas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★"/>
            </a:pPr>
            <a:r>
              <a:rPr lang="en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Emphasis on outdoor learning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★"/>
            </a:pPr>
            <a:r>
              <a:rPr lang="en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Variety of different learning groups ... class, group, individual or ability groups across year groups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★"/>
            </a:pPr>
            <a:r>
              <a:rPr lang="en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Team approach – your child will be taught by a member of the Reception team of staff 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3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 To You Time (OTYT)</a:t>
            </a:r>
            <a:endParaRPr/>
          </a:p>
        </p:txBody>
      </p:sp>
      <p:sp>
        <p:nvSpPr>
          <p:cNvPr id="755" name="Google Shape;755;p23"/>
          <p:cNvSpPr txBox="1"/>
          <p:nvPr>
            <p:ph idx="1" type="subTitle"/>
          </p:nvPr>
        </p:nvSpPr>
        <p:spPr>
          <a:xfrm>
            <a:off x="1344500" y="2743152"/>
            <a:ext cx="64551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T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m Coed Coch &amp; T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m Helyg 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4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OTYT</a:t>
            </a:r>
            <a:endParaRPr/>
          </a:p>
        </p:txBody>
      </p:sp>
      <p:sp>
        <p:nvSpPr>
          <p:cNvPr id="761" name="Google Shape;761;p24"/>
          <p:cNvSpPr txBox="1"/>
          <p:nvPr>
            <p:ph idx="1" type="body"/>
          </p:nvPr>
        </p:nvSpPr>
        <p:spPr>
          <a:xfrm>
            <a:off x="983100" y="1227000"/>
            <a:ext cx="6849900" cy="316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A 45 minute daily session between the formal literacy and numeracy lessons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Learners are in charge of their own learning, accessing enhanced provision of their choice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1, 2 &amp; 3 star challenges in each zone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Adults observe &amp; move their learning on through play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Continual free-flow between indoor and outdoor play (there is no set playtime)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Learners access the cafe for their snack during this time when they are hungry</a:t>
            </a:r>
            <a:endParaRPr/>
          </a:p>
        </p:txBody>
      </p:sp>
      <p:sp>
        <p:nvSpPr>
          <p:cNvPr id="762" name="Google Shape;762;p24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5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Delve &amp; Discover Day </a:t>
            </a:r>
            <a:endParaRPr/>
          </a:p>
        </p:txBody>
      </p:sp>
      <p:sp>
        <p:nvSpPr>
          <p:cNvPr id="768" name="Google Shape;768;p25"/>
          <p:cNvSpPr txBox="1"/>
          <p:nvPr>
            <p:ph idx="1" type="body"/>
          </p:nvPr>
        </p:nvSpPr>
        <p:spPr>
          <a:xfrm>
            <a:off x="983100" y="1214600"/>
            <a:ext cx="4395900" cy="291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Following their “Delve &amp; Discover” day where classrooms are transformed overnight according to their new topic - they spend the day doing exciting stimulus activities and then plan together activities to meet the skills they need to be taught next.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These ideas are fed into the planning for indoor and outdoor OTYT areas. </a:t>
            </a:r>
            <a:endParaRPr sz="1600"/>
          </a:p>
        </p:txBody>
      </p:sp>
      <p:sp>
        <p:nvSpPr>
          <p:cNvPr id="769" name="Google Shape;769;p25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0" name="Google Shape;7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000" y="2305275"/>
            <a:ext cx="3046600" cy="21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6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Delve &amp; Discover Day </a:t>
            </a:r>
            <a:endParaRPr/>
          </a:p>
        </p:txBody>
      </p:sp>
      <p:sp>
        <p:nvSpPr>
          <p:cNvPr id="776" name="Google Shape;776;p26"/>
          <p:cNvSpPr txBox="1"/>
          <p:nvPr>
            <p:ph idx="1" type="body"/>
          </p:nvPr>
        </p:nvSpPr>
        <p:spPr>
          <a:xfrm>
            <a:off x="3098500" y="1452925"/>
            <a:ext cx="1238400" cy="268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777" name="Google Shape;777;p26"/>
          <p:cNvSpPr txBox="1"/>
          <p:nvPr>
            <p:ph idx="2" type="body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78" name="Google Shape;778;p26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9" name="Google Shape;7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8050" y="1452933"/>
            <a:ext cx="2285750" cy="296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28" y="1687251"/>
            <a:ext cx="2824372" cy="2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0450" y="1687250"/>
            <a:ext cx="2541633" cy="26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7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Forest School Weeks</a:t>
            </a:r>
            <a:endParaRPr/>
          </a:p>
        </p:txBody>
      </p:sp>
      <p:sp>
        <p:nvSpPr>
          <p:cNvPr id="787" name="Google Shape;787;p27"/>
          <p:cNvSpPr txBox="1"/>
          <p:nvPr>
            <p:ph idx="1" type="subTitle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T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m Coed Coch &amp; T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m Helyg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8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Forest School Activities</a:t>
            </a:r>
            <a:endParaRPr/>
          </a:p>
        </p:txBody>
      </p:sp>
      <p:sp>
        <p:nvSpPr>
          <p:cNvPr id="793" name="Google Shape;793;p28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4" name="Google Shape;7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867" y="1212775"/>
            <a:ext cx="4187534" cy="31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2925" y="1212775"/>
            <a:ext cx="2586400" cy="314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9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Muddy Maths</a:t>
            </a:r>
            <a:endParaRPr/>
          </a:p>
        </p:txBody>
      </p:sp>
      <p:sp>
        <p:nvSpPr>
          <p:cNvPr id="801" name="Google Shape;801;p29"/>
          <p:cNvSpPr txBox="1"/>
          <p:nvPr>
            <p:ph idx="1" type="subTitle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lang="en"/>
              <a:t>m Coed Coch &amp; T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lang="en"/>
              <a:t>m Helyg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sessions each half term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0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Outdoor maths using natural resources</a:t>
            </a:r>
            <a:endParaRPr/>
          </a:p>
        </p:txBody>
      </p:sp>
      <p:sp>
        <p:nvSpPr>
          <p:cNvPr id="807" name="Google Shape;807;p30"/>
          <p:cNvSpPr txBox="1"/>
          <p:nvPr>
            <p:ph idx="1" type="body"/>
          </p:nvPr>
        </p:nvSpPr>
        <p:spPr>
          <a:xfrm>
            <a:off x="904750" y="1452925"/>
            <a:ext cx="2314500" cy="26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Sorting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Matching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Ordering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Shape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Measuring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Repeated patterns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Pictograms</a:t>
            </a:r>
            <a:endParaRPr/>
          </a:p>
        </p:txBody>
      </p:sp>
      <p:sp>
        <p:nvSpPr>
          <p:cNvPr id="808" name="Google Shape;808;p30"/>
          <p:cNvSpPr txBox="1"/>
          <p:nvPr>
            <p:ph idx="2" type="body"/>
          </p:nvPr>
        </p:nvSpPr>
        <p:spPr>
          <a:xfrm>
            <a:off x="3439718" y="1431000"/>
            <a:ext cx="2200500" cy="26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30"/>
          <p:cNvSpPr txBox="1"/>
          <p:nvPr>
            <p:ph idx="3" type="body"/>
          </p:nvPr>
        </p:nvSpPr>
        <p:spPr>
          <a:xfrm>
            <a:off x="6965425" y="1452925"/>
            <a:ext cx="1474800" cy="26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Adding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Subtracting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Multiplying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Dividing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Doubling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Halving  </a:t>
            </a:r>
            <a:endParaRPr/>
          </a:p>
        </p:txBody>
      </p:sp>
      <p:sp>
        <p:nvSpPr>
          <p:cNvPr id="810" name="Google Shape;810;p30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1" name="Google Shape;8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625" y="1257300"/>
            <a:ext cx="4034381" cy="26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1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Enrichment Sessions </a:t>
            </a:r>
            <a:endParaRPr/>
          </a:p>
        </p:txBody>
      </p:sp>
      <p:sp>
        <p:nvSpPr>
          <p:cNvPr id="817" name="Google Shape;817;p31"/>
          <p:cNvSpPr txBox="1"/>
          <p:nvPr>
            <p:ph idx="1" type="subTitle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lang="en"/>
              <a:t>m Coed Coch &amp; T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î</a:t>
            </a:r>
            <a:r>
              <a:rPr lang="en"/>
              <a:t>m Helyg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weekly sessions each term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4"/>
          <p:cNvSpPr txBox="1"/>
          <p:nvPr>
            <p:ph idx="4294967295" type="ctrTitle"/>
          </p:nvPr>
        </p:nvSpPr>
        <p:spPr>
          <a:xfrm>
            <a:off x="1392600" y="1476369"/>
            <a:ext cx="6593700" cy="86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3"/>
                </a:solidFill>
              </a:rPr>
              <a:t>shwmae</a:t>
            </a:r>
            <a:r>
              <a:rPr lang="en" sz="6000">
                <a:solidFill>
                  <a:schemeClr val="accent3"/>
                </a:solidFill>
              </a:rPr>
              <a:t>!</a:t>
            </a:r>
            <a:endParaRPr sz="6000">
              <a:solidFill>
                <a:schemeClr val="accent3"/>
              </a:solidFill>
            </a:endParaRPr>
          </a:p>
        </p:txBody>
      </p:sp>
      <p:sp>
        <p:nvSpPr>
          <p:cNvPr id="700" name="Google Shape;700;p14"/>
          <p:cNvSpPr txBox="1"/>
          <p:nvPr>
            <p:ph idx="4294967295" type="subTitle"/>
          </p:nvPr>
        </p:nvSpPr>
        <p:spPr>
          <a:xfrm>
            <a:off x="399625" y="2984075"/>
            <a:ext cx="8520900" cy="10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Nick Penn - Headteacher</a:t>
            </a:r>
            <a:endParaRPr b="1"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Sarah Burbidge - Acting Deputy Headteacher</a:t>
            </a:r>
            <a:endParaRPr b="1"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Miss Tymms - Current Reception Teacher</a:t>
            </a:r>
            <a:endParaRPr b="1"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Mrs Dekerf, Mrs Farley, Mrs Morcombe - Support Staff</a:t>
            </a:r>
            <a:endParaRPr b="1" sz="2300"/>
          </a:p>
        </p:txBody>
      </p:sp>
      <p:sp>
        <p:nvSpPr>
          <p:cNvPr id="701" name="Google Shape;701;p14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2"/>
          <p:cNvSpPr txBox="1"/>
          <p:nvPr>
            <p:ph idx="1" type="body"/>
          </p:nvPr>
        </p:nvSpPr>
        <p:spPr>
          <a:xfrm>
            <a:off x="983225" y="1189825"/>
            <a:ext cx="3453900" cy="323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Nature Ramblers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Glorious Gardeners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Groovey Gamers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Orienteering 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Multisports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Safe Cycling 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Kerb Craft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Animal Husbandry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Cheerleading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Awesome Architects 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32"/>
          <p:cNvSpPr txBox="1"/>
          <p:nvPr>
            <p:ph idx="3" type="body"/>
          </p:nvPr>
        </p:nvSpPr>
        <p:spPr>
          <a:xfrm>
            <a:off x="5851061" y="1431000"/>
            <a:ext cx="2200500" cy="26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32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5" name="Google Shape;8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2225" y="1367611"/>
            <a:ext cx="3047750" cy="287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9550" y="1500175"/>
            <a:ext cx="18669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3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Outdoor learning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4"/>
          <p:cNvSpPr txBox="1"/>
          <p:nvPr>
            <p:ph type="title"/>
          </p:nvPr>
        </p:nvSpPr>
        <p:spPr>
          <a:xfrm>
            <a:off x="449700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developed these outdoor areas ... </a:t>
            </a:r>
            <a:endParaRPr/>
          </a:p>
        </p:txBody>
      </p:sp>
      <p:sp>
        <p:nvSpPr>
          <p:cNvPr id="837" name="Google Shape;837;p34"/>
          <p:cNvSpPr txBox="1"/>
          <p:nvPr>
            <p:ph idx="1" type="body"/>
          </p:nvPr>
        </p:nvSpPr>
        <p:spPr>
          <a:xfrm>
            <a:off x="449700" y="1214600"/>
            <a:ext cx="3353700" cy="318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Two Woodland Walks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Sports Pitch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Two Playgrounds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Trim Trail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Two Log Circles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 Amphitheatre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Fruit Tree Orchard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Vegetable Plots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Poly Tunnel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Pond</a:t>
            </a:r>
            <a:endParaRPr sz="13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8" name="Google Shape;838;p34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9" name="Google Shape;8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151" y="1212237"/>
            <a:ext cx="2194050" cy="160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2375" y="2907813"/>
            <a:ext cx="1795750" cy="14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7150" y="2907825"/>
            <a:ext cx="1604436" cy="149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0576" y="1217925"/>
            <a:ext cx="2465773" cy="318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5"/>
          <p:cNvSpPr txBox="1"/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Outdoor Learning Zones</a:t>
            </a:r>
            <a:endParaRPr/>
          </a:p>
        </p:txBody>
      </p:sp>
      <p:sp>
        <p:nvSpPr>
          <p:cNvPr id="848" name="Google Shape;848;p35"/>
          <p:cNvSpPr txBox="1"/>
          <p:nvPr>
            <p:ph idx="1" type="body"/>
          </p:nvPr>
        </p:nvSpPr>
        <p:spPr>
          <a:xfrm>
            <a:off x="793225" y="1202225"/>
            <a:ext cx="4167600" cy="321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Storytellers Log Circle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Welsh Cwtsh Cottage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Gardening Area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Mud Kitchen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Tepee Village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Music area 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Water Shelter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Patio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Gravel Pit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rebuchet MS"/>
              <a:buChar char="-"/>
            </a:pPr>
            <a:r>
              <a:rPr lang="en" sz="1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Whatever you want it to be Hut!!</a:t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849" name="Google Shape;849;p35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0" name="Google Shape;8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225" y="843049"/>
            <a:ext cx="2166175" cy="1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243" y="843050"/>
            <a:ext cx="1987031" cy="1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4138" y="2432175"/>
            <a:ext cx="1525812" cy="11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7891" y="2458551"/>
            <a:ext cx="1469634" cy="11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6572" y="2432175"/>
            <a:ext cx="1189703" cy="11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6"/>
          <p:cNvSpPr txBox="1"/>
          <p:nvPr>
            <p:ph type="title"/>
          </p:nvPr>
        </p:nvSpPr>
        <p:spPr>
          <a:xfrm>
            <a:off x="712400" y="391325"/>
            <a:ext cx="7177800" cy="7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Sheltered Play Areas</a:t>
            </a:r>
            <a:endParaRPr/>
          </a:p>
        </p:txBody>
      </p:sp>
      <p:sp>
        <p:nvSpPr>
          <p:cNvPr id="860" name="Google Shape;860;p36"/>
          <p:cNvSpPr txBox="1"/>
          <p:nvPr>
            <p:ph idx="1" type="body"/>
          </p:nvPr>
        </p:nvSpPr>
        <p:spPr>
          <a:xfrm>
            <a:off x="602100" y="1165025"/>
            <a:ext cx="3353700" cy="326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Builder’s Yard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Construction Site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Water Trays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Water Wall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Fred’s Pond (RWI)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Role Play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Sand Pit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Shop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Tuff Spots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rebuchet MS"/>
              <a:buChar char="-"/>
            </a:pPr>
            <a:r>
              <a:rPr lang="en" sz="1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Green Screen &amp; Stage</a:t>
            </a:r>
            <a:endParaRPr sz="1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36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2" name="Google Shape;8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8200" y="740275"/>
            <a:ext cx="1996225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4000" y="740275"/>
            <a:ext cx="2287250" cy="16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4000" y="2525527"/>
            <a:ext cx="1878025" cy="18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7175" y="2486089"/>
            <a:ext cx="2287250" cy="1909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7"/>
          <p:cNvSpPr txBox="1"/>
          <p:nvPr>
            <p:ph type="ctrTitle"/>
          </p:nvPr>
        </p:nvSpPr>
        <p:spPr>
          <a:xfrm>
            <a:off x="2112300" y="1892725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the pathway into school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8"/>
          <p:cNvSpPr txBox="1"/>
          <p:nvPr>
            <p:ph idx="1" type="body"/>
          </p:nvPr>
        </p:nvSpPr>
        <p:spPr>
          <a:xfrm>
            <a:off x="899475" y="902552"/>
            <a:ext cx="7087200" cy="26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Every pre-school setting shares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Playgroup </a:t>
            </a:r>
            <a:r>
              <a:rPr lang="en"/>
              <a:t>visit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“Meet &amp; Greet”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“Stay &amp; Play”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“All about me” completed by parent/ carer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Staggered start in September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Additional part time timetable, if needed</a:t>
            </a:r>
            <a:endParaRPr/>
          </a:p>
        </p:txBody>
      </p:sp>
      <p:sp>
        <p:nvSpPr>
          <p:cNvPr id="876" name="Google Shape;876;p38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9"/>
          <p:cNvSpPr txBox="1"/>
          <p:nvPr>
            <p:ph type="title"/>
          </p:nvPr>
        </p:nvSpPr>
        <p:spPr>
          <a:xfrm>
            <a:off x="1028375" y="1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a typical school day look like?</a:t>
            </a:r>
            <a:endParaRPr/>
          </a:p>
        </p:txBody>
      </p:sp>
      <p:sp>
        <p:nvSpPr>
          <p:cNvPr id="882" name="Google Shape;882;p39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3" name="Google Shape;883;p39" title="A Day in the Life of Reception!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63" y="550200"/>
            <a:ext cx="8165875" cy="459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0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Pupil Leadership Team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1"/>
          <p:cNvSpPr txBox="1"/>
          <p:nvPr>
            <p:ph type="ctrTitle"/>
          </p:nvPr>
        </p:nvSpPr>
        <p:spPr>
          <a:xfrm>
            <a:off x="1275150" y="2456404"/>
            <a:ext cx="6593700" cy="86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2"/>
                </a:solidFill>
              </a:rPr>
              <a:t>Diolch Yn Fawr!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894" name="Google Shape;894;p41"/>
          <p:cNvSpPr txBox="1"/>
          <p:nvPr>
            <p:ph idx="1" type="subTitle"/>
          </p:nvPr>
        </p:nvSpPr>
        <p:spPr>
          <a:xfrm>
            <a:off x="3099750" y="3418429"/>
            <a:ext cx="2944500" cy="62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Any questions?</a:t>
            </a:r>
            <a:endParaRPr b="1" sz="1800"/>
          </a:p>
        </p:txBody>
      </p:sp>
      <p:sp>
        <p:nvSpPr>
          <p:cNvPr id="895" name="Google Shape;895;p41"/>
          <p:cNvSpPr/>
          <p:nvPr/>
        </p:nvSpPr>
        <p:spPr>
          <a:xfrm>
            <a:off x="3921798" y="1205582"/>
            <a:ext cx="1300413" cy="1149787"/>
          </a:xfrm>
          <a:custGeom>
            <a:rect b="b" l="l" r="r" t="t"/>
            <a:pathLst>
              <a:path extrusionOk="0" h="15233" w="17228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5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type of school are we?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6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2" name="Google Shape;712;p16"/>
          <p:cNvSpPr txBox="1"/>
          <p:nvPr/>
        </p:nvSpPr>
        <p:spPr>
          <a:xfrm>
            <a:off x="1025500" y="1239150"/>
            <a:ext cx="814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713" name="Google Shape;7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7"/>
          <p:cNvSpPr txBox="1"/>
          <p:nvPr>
            <p:ph type="title"/>
          </p:nvPr>
        </p:nvSpPr>
        <p:spPr>
          <a:xfrm>
            <a:off x="1028375" y="582176"/>
            <a:ext cx="7087200" cy="5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Vision</a:t>
            </a:r>
            <a:endParaRPr/>
          </a:p>
        </p:txBody>
      </p:sp>
      <p:sp>
        <p:nvSpPr>
          <p:cNvPr id="719" name="Google Shape;719;p17"/>
          <p:cNvSpPr txBox="1"/>
          <p:nvPr>
            <p:ph idx="2" type="body"/>
          </p:nvPr>
        </p:nvSpPr>
        <p:spPr>
          <a:xfrm>
            <a:off x="631650" y="1336350"/>
            <a:ext cx="7760400" cy="266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Learning Together </a:t>
            </a:r>
            <a:r>
              <a:rPr lang="en"/>
              <a:t>... we aim to develop into creative and enterprising individuals who, through a wealth of exciting experiences and challenges in a vibrant learning environment, develop into respectful and inquisitive learners who care about the local community, Wales and the wider world.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Achieving for Life </a:t>
            </a:r>
            <a:r>
              <a:rPr lang="en"/>
              <a:t>... we aim to become happy and confident, well rounded individuals who have a life-long love of learning, realising our true potential.</a:t>
            </a:r>
            <a:endParaRPr sz="1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20" name="Google Shape;720;p17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8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6" name="Google Shape;7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2286" cy="444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9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2" name="Google Shape;7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863" y="152400"/>
            <a:ext cx="5928263" cy="48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0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8" name="Google Shape;7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00" y="76200"/>
            <a:ext cx="665479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1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Early Years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